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76" r:id="rId3"/>
    <p:sldId id="312" r:id="rId4"/>
    <p:sldId id="274" r:id="rId5"/>
    <p:sldId id="313" r:id="rId6"/>
    <p:sldId id="275" r:id="rId7"/>
    <p:sldId id="314" r:id="rId8"/>
    <p:sldId id="273" r:id="rId9"/>
    <p:sldId id="315" r:id="rId10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B244A"/>
    <a:srgbClr val="6BCBDE"/>
    <a:srgbClr val="66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50056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2478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24233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054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524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42884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35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3012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83389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66537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8815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1432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>
            <a:normAutofit/>
          </a:bodyPr>
          <a:lstStyle/>
          <a:p>
            <a:r>
              <a:rPr lang="ro-RO" b="1" dirty="0"/>
              <a:t>Instrucțiuni de imprimare</a:t>
            </a:r>
            <a:endParaRPr lang="de-DE" b="1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fontScale="92500" lnSpcReduction="20000"/>
          </a:bodyPr>
          <a:lstStyle/>
          <a:p>
            <a:r>
              <a:rPr lang="ro-RO" dirty="0"/>
              <a:t>Instrucțiuni principale: Imprimați pagina 1 pe o foaie A4</a:t>
            </a:r>
          </a:p>
          <a:p>
            <a:r>
              <a:rPr lang="ro-RO" dirty="0"/>
              <a:t>Instrucțiuni parțiale:</a:t>
            </a:r>
          </a:p>
          <a:p>
            <a:pPr lvl="1"/>
            <a:r>
              <a:rPr lang="ro-RO" dirty="0"/>
              <a:t>Imprimați paginile 3-8 folosind 2 pagini pe o singură pagină, fără duplex</a:t>
            </a:r>
          </a:p>
          <a:p>
            <a:pPr lvl="1"/>
            <a:r>
              <a:rPr lang="ro-RO" dirty="0"/>
              <a:t>Imprimați pe hârtie groasă (de exemplu, 250 g)</a:t>
            </a:r>
          </a:p>
          <a:p>
            <a:pPr lvl="1"/>
            <a:r>
              <a:rPr lang="ro-RO" dirty="0"/>
              <a:t>Îndoiți semnele la mijloc și (opțional, tăiați marginile imprimantei)</a:t>
            </a:r>
          </a:p>
          <a:p>
            <a:pPr lvl="1"/>
            <a:r>
              <a:rPr lang="ro-RO" dirty="0"/>
              <a:t>rezultatul sunt semne pliate.</a:t>
            </a:r>
            <a:br>
              <a:rPr lang="ro-RO" dirty="0"/>
            </a:b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604FD3-E7CD-420B-87B8-697055720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056" y="2565364"/>
            <a:ext cx="950119" cy="66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617" y="1269443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29866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5400"/>
              </a:lnSpc>
            </a:pPr>
            <a:r>
              <a:rPr lang="pt-BR" sz="5400" b="1" dirty="0">
                <a:solidFill>
                  <a:srgbClr val="F5DF4D"/>
                </a:solidFill>
                <a:latin typeface="TT Fors Bold" panose="020B0003030001020000" pitchFamily="34" charset="0"/>
              </a:rPr>
              <a:t>Cum să vă faceți locul de muncă prietenos cu mediul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15162"/>
            <a:ext cx="67629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  <a:p>
            <a:pPr lvl="0"/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Ești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manager la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locul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muncă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. </a:t>
            </a: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  <a:p>
            <a:pPr lvl="0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Sarcina ta: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Fă-ți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locul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muncă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prietenos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cu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mediul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T Fors Bold" panose="020B0003030001020000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39349" y="3013759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274808" y="3358564"/>
            <a:ext cx="1844876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Mentalitate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Există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diverse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modalități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de a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face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viața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profesională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prietenoasă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cu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mediul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966" y="5593810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311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025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>
              <a:lnSpc>
                <a:spcPts val="5090"/>
              </a:lnSpc>
            </a:pPr>
            <a:r>
              <a:rPr lang="pt-BR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Locul </a:t>
            </a:r>
            <a:r>
              <a:rPr lang="ro-RO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tău</a:t>
            </a:r>
            <a:r>
              <a:rPr lang="pt-BR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de muncă acum</a:t>
            </a:r>
            <a:endParaRPr lang="ro-RO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endParaRPr lang="pt-BR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r>
              <a:rPr lang="pt-BR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Verific</a:t>
            </a:r>
            <a:r>
              <a:rPr lang="ro-RO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ă</a:t>
            </a:r>
            <a:r>
              <a:rPr lang="pt-BR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starea actuală a locului de muncă de pe tabel.</a:t>
            </a:r>
            <a:endParaRPr lang="en-US" sz="509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04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5333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>
              <a:lnSpc>
                <a:spcPts val="5090"/>
              </a:lnSpc>
            </a:pP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Devenim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prieteni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cu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clima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!</a:t>
            </a:r>
          </a:p>
          <a:p>
            <a:pPr lvl="0" defTabSz="430996">
              <a:lnSpc>
                <a:spcPts val="5090"/>
              </a:lnSpc>
            </a:pP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Discutați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și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decideți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asupra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celor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trei</a:t>
            </a:r>
            <a:r>
              <a:rPr lang="ro-RO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categorii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în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care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ați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dori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să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introduceți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o</a:t>
            </a:r>
            <a:r>
              <a:rPr lang="ro-RO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alternativă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prietenoasă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cu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clima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.</a:t>
            </a:r>
            <a:endParaRPr lang="en-US" sz="400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F6BF951-4E62-4740-AB21-207665443231}"/>
              </a:ext>
            </a:extLst>
          </p:cNvPr>
          <p:cNvSpPr/>
          <p:nvPr/>
        </p:nvSpPr>
        <p:spPr>
          <a:xfrm>
            <a:off x="783017" y="6379453"/>
            <a:ext cx="89610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F5DF4D"/>
                </a:solidFill>
                <a:latin typeface="TT Fors" panose="020B0003030001020000" pitchFamily="34" charset="0"/>
              </a:rPr>
              <a:t>Puneți poligoanele alternative peste cele vechi din categoriile modificate.</a:t>
            </a:r>
          </a:p>
        </p:txBody>
      </p:sp>
    </p:spTree>
    <p:extLst>
      <p:ext uri="{BB962C8B-B14F-4D97-AF65-F5344CB8AC3E}">
        <p14:creationId xmlns:p14="http://schemas.microsoft.com/office/powerpoint/2010/main" val="239581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5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36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/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Documentați-vă</a:t>
            </a:r>
            <a:r>
              <a:rPr lang="en-US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509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conceptul</a:t>
            </a:r>
            <a:r>
              <a:rPr lang="ro-RO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!</a:t>
            </a: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/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Documentați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emisiile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de </a:t>
            </a:r>
            <a:r>
              <a:rPr lang="en-US" sz="4400" b="1" dirty="0">
                <a:solidFill>
                  <a:srgbClr val="F5DF4D"/>
                </a:solidFill>
                <a:latin typeface="TT Fors" panose="020B0003030001020000" pitchFamily="34" charset="0"/>
              </a:rPr>
              <a:t>CO</a:t>
            </a:r>
            <a:r>
              <a:rPr lang="en-US" sz="4400" b="1" baseline="-25000" dirty="0">
                <a:solidFill>
                  <a:srgbClr val="F5DF4D"/>
                </a:solidFill>
                <a:latin typeface="TT Fors" panose="020B0003030001020000" pitchFamily="34" charset="0"/>
              </a:rPr>
              <a:t>2e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ale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noului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loc de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muncă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în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tabel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și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discutați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rezultatele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și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44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deciziile</a:t>
            </a:r>
            <a:r>
              <a:rPr lang="en-US" sz="4400" b="1" dirty="0">
                <a:solidFill>
                  <a:srgbClr val="F5DF4D"/>
                </a:solidFill>
                <a:latin typeface="TT Fors Bold" panose="020B0003030001020000" pitchFamily="34" charset="0"/>
              </a:rPr>
              <a:t>.</a:t>
            </a:r>
            <a:endParaRPr lang="ro-RO" sz="3200" b="1" dirty="0">
              <a:solidFill>
                <a:srgbClr val="F5DF4D"/>
              </a:solidFill>
              <a:latin typeface="TT Fors" panose="020B0003030001020000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71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212</Words>
  <Application>Microsoft Office PowerPoint</Application>
  <PresentationFormat>Custom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 Light</vt:lpstr>
      <vt:lpstr>TT Fors Bold</vt:lpstr>
      <vt:lpstr>TT Fors</vt:lpstr>
      <vt:lpstr>Calibri</vt:lpstr>
      <vt:lpstr>Office Theme</vt:lpstr>
      <vt:lpstr>1_Office Theme</vt:lpstr>
      <vt:lpstr>Instrucțiuni de imprimare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George Lapadat</cp:lastModifiedBy>
  <cp:revision>44</cp:revision>
  <cp:lastPrinted>2025-03-18T12:15:05Z</cp:lastPrinted>
  <dcterms:created xsi:type="dcterms:W3CDTF">2025-01-17T12:37:01Z</dcterms:created>
  <dcterms:modified xsi:type="dcterms:W3CDTF">2025-09-08T13:13:18Z</dcterms:modified>
</cp:coreProperties>
</file>